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_079(otd526_1)" initials="U" lastIdx="1" clrIdx="0">
    <p:extLst>
      <p:ext uri="{19B8F6BF-5375-455C-9EA6-DF929625EA0E}">
        <p15:presenceInfo xmlns:p15="http://schemas.microsoft.com/office/powerpoint/2012/main" userId="USER_079(otd526_1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31"/>
    <a:srgbClr val="6E6E6E"/>
    <a:srgbClr val="E3E2E2"/>
    <a:srgbClr val="0974C1"/>
    <a:srgbClr val="0070C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6387" autoAdjust="0"/>
  </p:normalViewPr>
  <p:slideViewPr>
    <p:cSldViewPr snapToGrid="0">
      <p:cViewPr varScale="1">
        <p:scale>
          <a:sx n="71" d="100"/>
          <a:sy n="71" d="100"/>
        </p:scale>
        <p:origin x="60" y="16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58A9E-D38E-418E-A5E4-32D4C76B4945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14B6E-4F11-4CAD-830A-F868D4547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35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38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698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81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79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9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67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289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8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9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61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7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0F39D-23E3-4F7F-B212-7110F3E55D1D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982F-4E9F-4911-989E-A3381F55F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41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77C4F0-4F36-C04F-A799-B750B4930C61}"/>
              </a:ext>
            </a:extLst>
          </p:cNvPr>
          <p:cNvSpPr/>
          <p:nvPr/>
        </p:nvSpPr>
        <p:spPr>
          <a:xfrm>
            <a:off x="2103879" y="170818"/>
            <a:ext cx="1431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lektra Light Pro" panose="02000503030000020004" pitchFamily="2" charset="0"/>
              </a:rPr>
              <a:t>АО «НПЦАП»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Elektra Light Pro" panose="02000503030000020004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2620367-9668-C746-A2A1-4A188DD62E62}"/>
              </a:ext>
            </a:extLst>
          </p:cNvPr>
          <p:cNvCxnSpPr/>
          <p:nvPr/>
        </p:nvCxnSpPr>
        <p:spPr>
          <a:xfrm>
            <a:off x="2009764" y="121734"/>
            <a:ext cx="191" cy="10800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235704" y="1268944"/>
            <a:ext cx="5782702" cy="58477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Elektra Light Pro" panose="02000503030000020004" pitchFamily="2" charset="0"/>
              </a:defRPr>
            </a:lvl1pPr>
          </a:lstStyle>
          <a:p>
            <a:r>
              <a:rPr lang="ru-RU" sz="1400" dirty="0">
                <a:solidFill>
                  <a:srgbClr val="002060"/>
                </a:solidFill>
              </a:rPr>
              <a:t>Расположение актива </a:t>
            </a:r>
            <a:r>
              <a:rPr lang="ru-RU" sz="1400" b="0" dirty="0">
                <a:solidFill>
                  <a:srgbClr val="002060"/>
                </a:solidFill>
              </a:rPr>
              <a:t>– Калужская область, Козельский район, </a:t>
            </a:r>
            <a:endParaRPr lang="ru-RU" sz="1400" b="0" dirty="0" smtClean="0">
              <a:solidFill>
                <a:srgbClr val="002060"/>
              </a:solidFill>
            </a:endParaRPr>
          </a:p>
          <a:p>
            <a:r>
              <a:rPr lang="ru-RU" sz="1400" b="0" dirty="0" smtClean="0">
                <a:solidFill>
                  <a:srgbClr val="002060"/>
                </a:solidFill>
              </a:rPr>
              <a:t>г</a:t>
            </a:r>
            <a:r>
              <a:rPr lang="ru-RU" sz="1400" b="0" dirty="0">
                <a:solidFill>
                  <a:srgbClr val="002060"/>
                </a:solidFill>
              </a:rPr>
              <a:t>. </a:t>
            </a:r>
            <a:r>
              <a:rPr lang="ru-RU" sz="1400" b="0" dirty="0" smtClean="0">
                <a:solidFill>
                  <a:srgbClr val="002060"/>
                </a:solidFill>
              </a:rPr>
              <a:t>Сосенский</a:t>
            </a:r>
          </a:p>
          <a:p>
            <a:r>
              <a:rPr lang="ru-RU" sz="1400" dirty="0" smtClean="0">
                <a:solidFill>
                  <a:srgbClr val="002060"/>
                </a:solidFill>
              </a:rPr>
              <a:t>Назначение </a:t>
            </a:r>
            <a:r>
              <a:rPr lang="ru-RU" sz="1400" dirty="0">
                <a:solidFill>
                  <a:srgbClr val="002060"/>
                </a:solidFill>
              </a:rPr>
              <a:t>актива </a:t>
            </a:r>
            <a:r>
              <a:rPr lang="ru-RU" sz="1400" b="0" dirty="0">
                <a:solidFill>
                  <a:srgbClr val="002060"/>
                </a:solidFill>
              </a:rPr>
              <a:t>– </a:t>
            </a:r>
            <a:r>
              <a:rPr lang="ru-RU" sz="1400" b="0" dirty="0" smtClean="0">
                <a:solidFill>
                  <a:srgbClr val="002060"/>
                </a:solidFill>
              </a:rPr>
              <a:t>для </a:t>
            </a:r>
            <a:r>
              <a:rPr lang="ru-RU" sz="1400" b="0" dirty="0">
                <a:solidFill>
                  <a:srgbClr val="002060"/>
                </a:solidFill>
              </a:rPr>
              <a:t>осуществления производственной деятельности согласно </a:t>
            </a:r>
            <a:r>
              <a:rPr lang="ru-RU" sz="1400" b="0" dirty="0" smtClean="0">
                <a:solidFill>
                  <a:srgbClr val="002060"/>
                </a:solidFill>
              </a:rPr>
              <a:t>Уставу</a:t>
            </a:r>
            <a:endParaRPr lang="en-US" sz="1400" b="0" dirty="0">
              <a:solidFill>
                <a:srgbClr val="002060"/>
              </a:solidFill>
            </a:endParaRPr>
          </a:p>
          <a:p>
            <a:r>
              <a:rPr lang="ru-RU" sz="1400" dirty="0">
                <a:solidFill>
                  <a:srgbClr val="002060"/>
                </a:solidFill>
              </a:rPr>
              <a:t>Площадь земельного участка (ЗУ) – </a:t>
            </a:r>
            <a:r>
              <a:rPr lang="ru-RU" sz="1400" b="0" dirty="0">
                <a:solidFill>
                  <a:srgbClr val="002060"/>
                </a:solidFill>
              </a:rPr>
              <a:t>25 </a:t>
            </a:r>
            <a:r>
              <a:rPr lang="ru-RU" sz="1400" b="0" dirty="0" smtClean="0">
                <a:solidFill>
                  <a:srgbClr val="002060"/>
                </a:solidFill>
              </a:rPr>
              <a:t>829 кв</a:t>
            </a:r>
            <a:r>
              <a:rPr lang="ru-RU" sz="1400" b="0" dirty="0">
                <a:solidFill>
                  <a:srgbClr val="002060"/>
                </a:solidFill>
              </a:rPr>
              <a:t>. м. (кол-во ЗУ – </a:t>
            </a:r>
            <a:r>
              <a:rPr lang="ru-RU" sz="1400" b="0" dirty="0" smtClean="0">
                <a:solidFill>
                  <a:srgbClr val="002060"/>
                </a:solidFill>
              </a:rPr>
              <a:t>1)</a:t>
            </a:r>
            <a:endParaRPr lang="ru-RU" sz="1400" b="0" dirty="0">
              <a:solidFill>
                <a:srgbClr val="002060"/>
              </a:solidFill>
            </a:endParaRPr>
          </a:p>
          <a:p>
            <a:pPr marL="457200" lvl="2"/>
            <a:r>
              <a:rPr lang="ru-RU" sz="1400" b="1" dirty="0" smtClean="0">
                <a:solidFill>
                  <a:srgbClr val="002060"/>
                </a:solidFill>
                <a:latin typeface="Elektra Light Pro" panose="02000503030000020004" pitchFamily="2" charset="0"/>
              </a:rPr>
              <a:t>кадастровый </a:t>
            </a:r>
            <a:r>
              <a:rPr lang="ru-RU" sz="1400" b="1" dirty="0">
                <a:solidFill>
                  <a:srgbClr val="002060"/>
                </a:solidFill>
                <a:latin typeface="Elektra Light Pro" panose="02000503030000020004" pitchFamily="2" charset="0"/>
              </a:rPr>
              <a:t>номер – </a:t>
            </a:r>
            <a:r>
              <a:rPr lang="ru-RU" sz="1400" dirty="0">
                <a:solidFill>
                  <a:srgbClr val="002060"/>
                </a:solidFill>
                <a:latin typeface="Elektra Light Pro" panose="02000503030000020004" pitchFamily="2" charset="0"/>
              </a:rPr>
              <a:t>40:10:030402:16</a:t>
            </a:r>
          </a:p>
          <a:p>
            <a:r>
              <a:rPr lang="ru-RU" sz="1400" dirty="0" smtClean="0">
                <a:solidFill>
                  <a:srgbClr val="002060"/>
                </a:solidFill>
              </a:rPr>
              <a:t>Вид </a:t>
            </a:r>
            <a:r>
              <a:rPr lang="ru-RU" sz="1400" dirty="0">
                <a:solidFill>
                  <a:srgbClr val="002060"/>
                </a:solidFill>
              </a:rPr>
              <a:t>права – </a:t>
            </a:r>
            <a:r>
              <a:rPr lang="ru-RU" sz="1400" b="0" dirty="0" smtClean="0">
                <a:solidFill>
                  <a:srgbClr val="002060"/>
                </a:solidFill>
              </a:rPr>
              <a:t>собственность</a:t>
            </a:r>
            <a:endParaRPr lang="ru-RU" sz="1400" b="0" dirty="0">
              <a:solidFill>
                <a:srgbClr val="002060"/>
              </a:solidFill>
            </a:endParaRPr>
          </a:p>
          <a:p>
            <a:r>
              <a:rPr lang="ru-RU" sz="1400" dirty="0" smtClean="0">
                <a:solidFill>
                  <a:srgbClr val="002060"/>
                </a:solidFill>
              </a:rPr>
              <a:t>Обременения – </a:t>
            </a:r>
            <a:r>
              <a:rPr lang="ru-RU" sz="1400" b="0" dirty="0" smtClean="0">
                <a:solidFill>
                  <a:srgbClr val="002060"/>
                </a:solidFill>
              </a:rPr>
              <a:t>нет</a:t>
            </a:r>
          </a:p>
          <a:p>
            <a:endParaRPr lang="ru-RU" sz="1400" dirty="0">
              <a:solidFill>
                <a:srgbClr val="002060"/>
              </a:solidFill>
            </a:endParaRPr>
          </a:p>
          <a:p>
            <a:r>
              <a:rPr lang="ru-RU" sz="1400" dirty="0" smtClean="0">
                <a:solidFill>
                  <a:srgbClr val="002060"/>
                </a:solidFill>
              </a:rPr>
              <a:t>Иная </a:t>
            </a:r>
            <a:r>
              <a:rPr lang="ru-RU" sz="1400" dirty="0">
                <a:solidFill>
                  <a:srgbClr val="002060"/>
                </a:solidFill>
              </a:rPr>
              <a:t>значимая информация –  </a:t>
            </a:r>
            <a:r>
              <a:rPr lang="ru-RU" sz="1400" b="0" dirty="0">
                <a:solidFill>
                  <a:srgbClr val="002060"/>
                </a:solidFill>
              </a:rPr>
              <a:t>состояние удовлетворительное, ОКС отсутствуют. Инженерное обеспечение отсутствует</a:t>
            </a:r>
            <a:r>
              <a:rPr lang="ru-RU" sz="1400" b="0" dirty="0" smtClean="0">
                <a:solidFill>
                  <a:srgbClr val="002060"/>
                </a:solidFill>
              </a:rPr>
              <a:t>. </a:t>
            </a:r>
          </a:p>
          <a:p>
            <a:endParaRPr lang="ru-RU" sz="800" dirty="0" smtClean="0">
              <a:solidFill>
                <a:srgbClr val="002060"/>
              </a:solidFill>
            </a:endParaRPr>
          </a:p>
          <a:p>
            <a:endParaRPr lang="ru-RU" sz="800" dirty="0">
              <a:solidFill>
                <a:srgbClr val="002060"/>
              </a:solidFill>
            </a:endParaRPr>
          </a:p>
          <a:p>
            <a:r>
              <a:rPr lang="ru-RU" sz="1400" dirty="0">
                <a:solidFill>
                  <a:srgbClr val="002060"/>
                </a:solidFill>
              </a:rPr>
              <a:t>Способ распоряжения – </a:t>
            </a:r>
            <a:r>
              <a:rPr lang="ru-RU" sz="1400" b="0" dirty="0">
                <a:solidFill>
                  <a:srgbClr val="002060"/>
                </a:solidFill>
              </a:rPr>
              <a:t>продажа</a:t>
            </a:r>
          </a:p>
          <a:p>
            <a:r>
              <a:rPr lang="ru-RU" sz="1400" dirty="0">
                <a:solidFill>
                  <a:srgbClr val="002060"/>
                </a:solidFill>
              </a:rPr>
              <a:t>Начальная стоимость реализации – </a:t>
            </a:r>
            <a:r>
              <a:rPr lang="ru-RU" sz="1400" b="0" dirty="0" smtClean="0">
                <a:solidFill>
                  <a:srgbClr val="002060"/>
                </a:solidFill>
              </a:rPr>
              <a:t>5 345 302,13 руб</a:t>
            </a:r>
            <a:r>
              <a:rPr lang="ru-RU" sz="1400" b="0" dirty="0">
                <a:solidFill>
                  <a:srgbClr val="002060"/>
                </a:solidFill>
              </a:rPr>
              <a:t>.</a:t>
            </a:r>
          </a:p>
          <a:p>
            <a:r>
              <a:rPr lang="ru-RU" sz="1400" dirty="0">
                <a:solidFill>
                  <a:srgbClr val="002060"/>
                </a:solidFill>
              </a:rPr>
              <a:t>Проведение торгов – </a:t>
            </a:r>
            <a:r>
              <a:rPr lang="ru-RU" sz="1400" b="0" dirty="0">
                <a:solidFill>
                  <a:srgbClr val="002060"/>
                </a:solidFill>
              </a:rPr>
              <a:t>21.06.2024, 10:00 МСК</a:t>
            </a:r>
          </a:p>
          <a:p>
            <a:r>
              <a:rPr lang="ru-RU" sz="1400" dirty="0">
                <a:solidFill>
                  <a:srgbClr val="002060"/>
                </a:solidFill>
              </a:rPr>
              <a:t>Извещение на электронной площадке – </a:t>
            </a:r>
            <a:r>
              <a:rPr lang="ru-RU" sz="1400" b="0" dirty="0">
                <a:solidFill>
                  <a:srgbClr val="002060"/>
                </a:solidFill>
              </a:rPr>
              <a:t>ЭТП ГПБ </a:t>
            </a:r>
            <a:endParaRPr lang="ru-RU" sz="1400" b="0" dirty="0" smtClean="0">
              <a:solidFill>
                <a:srgbClr val="002060"/>
              </a:solidFill>
            </a:endParaRPr>
          </a:p>
          <a:p>
            <a:r>
              <a:rPr lang="en-US" sz="1400" b="0">
                <a:solidFill>
                  <a:srgbClr val="002060"/>
                </a:solidFill>
              </a:rPr>
              <a:t>https://etpgpb.ru/procedure/tender/etp/950577</a:t>
            </a:r>
            <a:endParaRPr lang="ru-RU" sz="1400" b="0" dirty="0">
              <a:solidFill>
                <a:srgbClr val="002060"/>
              </a:solidFill>
            </a:endParaRPr>
          </a:p>
          <a:p>
            <a:endParaRPr lang="ru-RU" sz="800" dirty="0">
              <a:solidFill>
                <a:srgbClr val="002060"/>
              </a:solidFill>
            </a:endParaRPr>
          </a:p>
          <a:p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ru-RU" sz="1400" dirty="0" smtClean="0">
                <a:solidFill>
                  <a:srgbClr val="002060"/>
                </a:solidFill>
              </a:rPr>
              <a:t>Контактные лица </a:t>
            </a:r>
            <a:r>
              <a:rPr lang="ru-RU" sz="1400" dirty="0">
                <a:solidFill>
                  <a:srgbClr val="002060"/>
                </a:solidFill>
              </a:rPr>
              <a:t>– 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ru-RU" sz="1400" b="0" dirty="0" err="1" smtClean="0">
                <a:solidFill>
                  <a:srgbClr val="002060"/>
                </a:solidFill>
              </a:rPr>
              <a:t>Жаркова</a:t>
            </a:r>
            <a:r>
              <a:rPr lang="ru-RU" sz="1400" b="0" dirty="0" smtClean="0">
                <a:solidFill>
                  <a:srgbClr val="002060"/>
                </a:solidFill>
              </a:rPr>
              <a:t> </a:t>
            </a:r>
            <a:r>
              <a:rPr lang="ru-RU" sz="1400" b="0" dirty="0">
                <a:solidFill>
                  <a:srgbClr val="002060"/>
                </a:solidFill>
              </a:rPr>
              <a:t>Анна </a:t>
            </a:r>
            <a:r>
              <a:rPr lang="ru-RU" sz="1400" b="0" dirty="0" smtClean="0">
                <a:solidFill>
                  <a:srgbClr val="002060"/>
                </a:solidFill>
              </a:rPr>
              <a:t>Викторовна</a:t>
            </a:r>
          </a:p>
          <a:p>
            <a:r>
              <a:rPr lang="ru-RU" sz="1400" dirty="0" smtClean="0">
                <a:solidFill>
                  <a:srgbClr val="002060"/>
                </a:solidFill>
              </a:rPr>
              <a:t>раб. телефон: </a:t>
            </a:r>
            <a:r>
              <a:rPr lang="ru-RU" sz="1400" b="0" dirty="0" smtClean="0">
                <a:solidFill>
                  <a:srgbClr val="002060"/>
                </a:solidFill>
              </a:rPr>
              <a:t>+7 (48442) 5-00-43 доб. 63-28</a:t>
            </a:r>
          </a:p>
          <a:p>
            <a:r>
              <a:rPr lang="ru-RU" sz="1400" b="0" dirty="0" smtClean="0">
                <a:solidFill>
                  <a:srgbClr val="002060"/>
                </a:solidFill>
              </a:rPr>
              <a:t>Щеклеин </a:t>
            </a:r>
            <a:r>
              <a:rPr lang="ru-RU" sz="1400" b="0" dirty="0">
                <a:solidFill>
                  <a:srgbClr val="002060"/>
                </a:solidFill>
              </a:rPr>
              <a:t>Александр Вячеславович</a:t>
            </a:r>
          </a:p>
          <a:p>
            <a:r>
              <a:rPr lang="ru-RU" sz="1400" dirty="0">
                <a:solidFill>
                  <a:srgbClr val="002060"/>
                </a:solidFill>
              </a:rPr>
              <a:t>раб. телефон: </a:t>
            </a:r>
            <a:r>
              <a:rPr lang="ru-RU" sz="1400" b="0" dirty="0">
                <a:solidFill>
                  <a:srgbClr val="002060"/>
                </a:solidFill>
              </a:rPr>
              <a:t>+7 (495) 535-31-59</a:t>
            </a:r>
            <a:endParaRPr lang="en-US" sz="1400" b="0" dirty="0">
              <a:solidFill>
                <a:srgbClr val="002060"/>
              </a:solidFill>
            </a:endParaRPr>
          </a:p>
          <a:p>
            <a:r>
              <a:rPr lang="en-US" sz="1400" dirty="0">
                <a:solidFill>
                  <a:srgbClr val="002060"/>
                </a:solidFill>
              </a:rPr>
              <a:t>E</a:t>
            </a:r>
            <a:r>
              <a:rPr lang="ru-RU" sz="1400" dirty="0">
                <a:solidFill>
                  <a:srgbClr val="002060"/>
                </a:solidFill>
              </a:rPr>
              <a:t>-</a:t>
            </a:r>
            <a:r>
              <a:rPr lang="en-US" sz="1400" dirty="0">
                <a:solidFill>
                  <a:srgbClr val="002060"/>
                </a:solidFill>
              </a:rPr>
              <a:t>mail: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en-US" sz="1400" b="0" dirty="0">
                <a:solidFill>
                  <a:srgbClr val="002060"/>
                </a:solidFill>
              </a:rPr>
              <a:t>otd526_1@npcap.ru</a:t>
            </a:r>
            <a:endParaRPr lang="ru-RU" sz="1400" b="0" dirty="0">
              <a:solidFill>
                <a:srgbClr val="002060"/>
              </a:solidFill>
            </a:endParaRPr>
          </a:p>
          <a:p>
            <a:endParaRPr lang="ru-RU" sz="1400" b="0" dirty="0">
              <a:solidFill>
                <a:srgbClr val="002060"/>
              </a:solidFill>
            </a:endParaRPr>
          </a:p>
          <a:p>
            <a:endParaRPr lang="ru-RU" sz="1400" b="0" dirty="0">
              <a:solidFill>
                <a:srgbClr val="002060"/>
              </a:solidFill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6777982" y="4392318"/>
            <a:ext cx="23423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Elektra Light Pro"/>
              </a:rPr>
              <a:t> 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9908798" y="4392318"/>
            <a:ext cx="16248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Ситуационный план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D77C4F0-4F36-C04F-A799-B750B4930C61}"/>
              </a:ext>
            </a:extLst>
          </p:cNvPr>
          <p:cNvSpPr/>
          <p:nvPr/>
        </p:nvSpPr>
        <p:spPr>
          <a:xfrm>
            <a:off x="2087650" y="460233"/>
            <a:ext cx="4489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Elektra Light Pro" panose="02000503030000020004" pitchFamily="2" charset="0"/>
              </a:rPr>
              <a:t>Земельный участок г</a:t>
            </a:r>
            <a:r>
              <a:rPr lang="ru-RU" sz="1600" b="1" dirty="0">
                <a:solidFill>
                  <a:srgbClr val="002060"/>
                </a:solidFill>
                <a:latin typeface="Elektra Light Pro" panose="02000503030000020004" pitchFamily="2" charset="0"/>
              </a:rPr>
              <a:t>. Сосенский (кадастровый номер 40:10:030402:16), </a:t>
            </a:r>
            <a:r>
              <a:rPr lang="ru-RU" sz="1600" b="1" dirty="0" smtClean="0">
                <a:solidFill>
                  <a:srgbClr val="002060"/>
                </a:solidFill>
                <a:latin typeface="Elektra Light Pro" panose="02000503030000020004" pitchFamily="2" charset="0"/>
              </a:rPr>
              <a:t>ПРОДАЖА</a:t>
            </a:r>
            <a:endParaRPr lang="ru-RU" sz="1600" b="1" dirty="0">
              <a:solidFill>
                <a:srgbClr val="002060"/>
              </a:solidFill>
              <a:latin typeface="Elektra Light Pro" panose="02000503030000020004" pitchFamily="2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749" y="4669317"/>
            <a:ext cx="2746855" cy="183182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0" t="20526" b="22745"/>
          <a:stretch/>
        </p:blipFill>
        <p:spPr>
          <a:xfrm>
            <a:off x="6535020" y="502942"/>
            <a:ext cx="2804340" cy="186374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223"/>
          <a:stretch/>
        </p:blipFill>
        <p:spPr>
          <a:xfrm>
            <a:off x="9405341" y="502942"/>
            <a:ext cx="2689313" cy="20169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673" y="4669317"/>
            <a:ext cx="2745676" cy="183182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3" r="37642"/>
          <a:stretch/>
        </p:blipFill>
        <p:spPr>
          <a:xfrm rot="5400000">
            <a:off x="7062796" y="1972708"/>
            <a:ext cx="1735517" cy="281761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0" r="36289"/>
          <a:stretch/>
        </p:blipFill>
        <p:spPr>
          <a:xfrm rot="5400000">
            <a:off x="9869856" y="2049238"/>
            <a:ext cx="1762410" cy="269144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78" y="56978"/>
            <a:ext cx="891928" cy="89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9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EABAB"/>
      </a:accent1>
      <a:accent2>
        <a:srgbClr val="ED7D31"/>
      </a:accent2>
      <a:accent3>
        <a:srgbClr val="0480CC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2806</TotalTime>
  <Words>153</Words>
  <Application>Microsoft Office PowerPoint</Application>
  <PresentationFormat>Широкоэкранный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Elektra Light Pro</vt:lpstr>
      <vt:lpstr>Times New Roman</vt:lpstr>
      <vt:lpstr>Тема Office</vt:lpstr>
      <vt:lpstr>Презентация PowerPoint</vt:lpstr>
    </vt:vector>
  </TitlesOfParts>
  <Company>ROSCOSMOS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USER_079(otd526_1)</cp:lastModifiedBy>
  <cp:revision>239</cp:revision>
  <cp:lastPrinted>2022-07-20T11:40:50Z</cp:lastPrinted>
  <dcterms:created xsi:type="dcterms:W3CDTF">2022-02-08T13:24:30Z</dcterms:created>
  <dcterms:modified xsi:type="dcterms:W3CDTF">2024-05-22T05:28:25Z</dcterms:modified>
</cp:coreProperties>
</file>